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25"/>
  </p:notesMasterIdLst>
  <p:handoutMasterIdLst>
    <p:handoutMasterId r:id="rId26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2" r:id="rId20"/>
    <p:sldId id="383" r:id="rId21"/>
    <p:sldId id="384" r:id="rId22"/>
    <p:sldId id="385" r:id="rId23"/>
    <p:sldId id="386" r:id="rId24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2"/>
            <p14:sldId id="383"/>
          </p14:sldIdLst>
        </p14:section>
        <p14:section name="Finding Contradictions" id="{8CAB358A-2CBD-4962-AB32-80AD5B1AFB9E}">
          <p14:sldIdLst>
            <p14:sldId id="384"/>
            <p14:sldId id="385"/>
          </p14:sldIdLst>
        </p14:section>
        <p14:section name="Conclusion" id="{0809ECEA-96A6-4029-9077-CA9BF3B58A3A}">
          <p14:sldIdLst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Two-tier architecture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Performance/ (-) Security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Two-tier architecture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Performance/ (-) Security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530421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778361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changes in model: </a:t>
            </a:r>
            <a:r>
              <a:rPr lang="en-US" b="1" dirty="0"/>
              <a:t>Flexibility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Cost</a:t>
            </a:r>
            <a:r>
              <a:rPr lang="ru-RU" b="1" dirty="0"/>
              <a:t> </a:t>
            </a:r>
            <a:r>
              <a:rPr lang="en-US" b="1" dirty="0"/>
              <a:t>of action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Complexity of the system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628AB-A598-4395-B54D-414058A6A51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/>
              <a:t>TBD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Classical patterns are not enough. Require </a:t>
            </a:r>
            <a:r>
              <a:rPr lang="en-US" i="1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1821</TotalTime>
  <Words>610</Words>
  <Application>Microsoft Office PowerPoint</Application>
  <PresentationFormat>On-screen Show (16:9)</PresentationFormat>
  <Paragraphs>128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354</cp:revision>
  <dcterms:created xsi:type="dcterms:W3CDTF">2018-01-26T19:23:30Z</dcterms:created>
  <dcterms:modified xsi:type="dcterms:W3CDTF">2020-11-08T13:08:31Z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